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3"/>
  </p:notesMasterIdLst>
  <p:sldIdLst>
    <p:sldId id="264" r:id="rId2"/>
    <p:sldId id="257" r:id="rId3"/>
    <p:sldId id="266" r:id="rId4"/>
    <p:sldId id="258" r:id="rId5"/>
    <p:sldId id="259" r:id="rId6"/>
    <p:sldId id="260" r:id="rId7"/>
    <p:sldId id="261" r:id="rId8"/>
    <p:sldId id="267" r:id="rId9"/>
    <p:sldId id="262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12D12-ED04-429C-A07E-3D0AC4EFE0F6}" v="114" dt="2024-03-29T03:48:33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55" autoAdjust="0"/>
  </p:normalViewPr>
  <p:slideViewPr>
    <p:cSldViewPr snapToGrid="0">
      <p:cViewPr>
        <p:scale>
          <a:sx n="75" d="100"/>
          <a:sy n="75" d="100"/>
        </p:scale>
        <p:origin x="2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mukha vinay" userId="af5eb6ee08ccfd09" providerId="LiveId" clId="{53012D12-ED04-429C-A07E-3D0AC4EFE0F6}"/>
    <pc:docChg chg="undo custSel addSld delSld modSld sldOrd">
      <pc:chgData name="shanmukha vinay" userId="af5eb6ee08ccfd09" providerId="LiveId" clId="{53012D12-ED04-429C-A07E-3D0AC4EFE0F6}" dt="2024-03-29T03:48:33.828" v="581" actId="14100"/>
      <pc:docMkLst>
        <pc:docMk/>
      </pc:docMkLst>
      <pc:sldChg chg="addSp delSp modSp mod ord modTransition modShow">
        <pc:chgData name="shanmukha vinay" userId="af5eb6ee08ccfd09" providerId="LiveId" clId="{53012D12-ED04-429C-A07E-3D0AC4EFE0F6}" dt="2024-03-29T03:44:12.013" v="555"/>
        <pc:sldMkLst>
          <pc:docMk/>
          <pc:sldMk cId="0" sldId="257"/>
        </pc:sldMkLst>
        <pc:spChg chg="mod">
          <ac:chgData name="shanmukha vinay" userId="af5eb6ee08ccfd09" providerId="LiveId" clId="{53012D12-ED04-429C-A07E-3D0AC4EFE0F6}" dt="2024-03-29T02:39:13.127" v="104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shanmukha vinay" userId="af5eb6ee08ccfd09" providerId="LiveId" clId="{53012D12-ED04-429C-A07E-3D0AC4EFE0F6}" dt="2024-03-28T08:21:44.791" v="8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shanmukha vinay" userId="af5eb6ee08ccfd09" providerId="LiveId" clId="{53012D12-ED04-429C-A07E-3D0AC4EFE0F6}" dt="2024-03-28T08:22:13.236" v="14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shanmukha vinay" userId="af5eb6ee08ccfd09" providerId="LiveId" clId="{53012D12-ED04-429C-A07E-3D0AC4EFE0F6}" dt="2024-03-28T08:25:03.602" v="29" actId="255"/>
          <ac:spMkLst>
            <pc:docMk/>
            <pc:sldMk cId="0" sldId="257"/>
            <ac:spMk id="7" creationId="{00000000-0000-0000-0000-000000000000}"/>
          </ac:spMkLst>
        </pc:spChg>
        <pc:picChg chg="del">
          <ac:chgData name="shanmukha vinay" userId="af5eb6ee08ccfd09" providerId="LiveId" clId="{53012D12-ED04-429C-A07E-3D0AC4EFE0F6}" dt="2024-03-28T08:21:48.169" v="9" actId="478"/>
          <ac:picMkLst>
            <pc:docMk/>
            <pc:sldMk cId="0" sldId="257"/>
            <ac:picMk id="5" creationId="{00000000-0000-0000-0000-000000000000}"/>
          </ac:picMkLst>
        </pc:picChg>
        <pc:picChg chg="del">
          <ac:chgData name="shanmukha vinay" userId="af5eb6ee08ccfd09" providerId="LiveId" clId="{53012D12-ED04-429C-A07E-3D0AC4EFE0F6}" dt="2024-03-28T08:20:31.370" v="3" actId="478"/>
          <ac:picMkLst>
            <pc:docMk/>
            <pc:sldMk cId="0" sldId="257"/>
            <ac:picMk id="8" creationId="{00000000-0000-0000-0000-000000000000}"/>
          </ac:picMkLst>
        </pc:picChg>
        <pc:picChg chg="add mod">
          <ac:chgData name="shanmukha vinay" userId="af5eb6ee08ccfd09" providerId="LiveId" clId="{53012D12-ED04-429C-A07E-3D0AC4EFE0F6}" dt="2024-03-28T08:24:48.649" v="27" actId="14100"/>
          <ac:picMkLst>
            <pc:docMk/>
            <pc:sldMk cId="0" sldId="257"/>
            <ac:picMk id="10" creationId="{06DE7C3E-6F74-40F5-89B9-1429D6346EAA}"/>
          </ac:picMkLst>
        </pc:picChg>
        <pc:picChg chg="add del mod">
          <ac:chgData name="shanmukha vinay" userId="af5eb6ee08ccfd09" providerId="LiveId" clId="{53012D12-ED04-429C-A07E-3D0AC4EFE0F6}" dt="2024-03-28T08:24:25.416" v="19" actId="478"/>
          <ac:picMkLst>
            <pc:docMk/>
            <pc:sldMk cId="0" sldId="257"/>
            <ac:picMk id="1026" creationId="{1B89E748-1808-C1BC-6079-64CF4BA6D217}"/>
          </ac:picMkLst>
        </pc:picChg>
      </pc:sldChg>
      <pc:sldChg chg="delSp mod modTransition">
        <pc:chgData name="shanmukha vinay" userId="af5eb6ee08ccfd09" providerId="LiveId" clId="{53012D12-ED04-429C-A07E-3D0AC4EFE0F6}" dt="2024-03-29T03:44:32.940" v="557"/>
        <pc:sldMkLst>
          <pc:docMk/>
          <pc:sldMk cId="0" sldId="258"/>
        </pc:sldMkLst>
        <pc:picChg chg="del">
          <ac:chgData name="shanmukha vinay" userId="af5eb6ee08ccfd09" providerId="LiveId" clId="{53012D12-ED04-429C-A07E-3D0AC4EFE0F6}" dt="2024-03-28T08:20:27.568" v="2" actId="478"/>
          <ac:picMkLst>
            <pc:docMk/>
            <pc:sldMk cId="0" sldId="258"/>
            <ac:picMk id="11" creationId="{00000000-0000-0000-0000-000000000000}"/>
          </ac:picMkLst>
        </pc:picChg>
      </pc:sldChg>
      <pc:sldChg chg="addSp delSp modSp mod modTransition">
        <pc:chgData name="shanmukha vinay" userId="af5eb6ee08ccfd09" providerId="LiveId" clId="{53012D12-ED04-429C-A07E-3D0AC4EFE0F6}" dt="2024-03-29T03:44:39.870" v="558"/>
        <pc:sldMkLst>
          <pc:docMk/>
          <pc:sldMk cId="0" sldId="259"/>
        </pc:sldMkLst>
        <pc:spChg chg="add del mod">
          <ac:chgData name="shanmukha vinay" userId="af5eb6ee08ccfd09" providerId="LiveId" clId="{53012D12-ED04-429C-A07E-3D0AC4EFE0F6}" dt="2024-03-28T14:04:11.065" v="95" actId="1076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shanmukha vinay" userId="af5eb6ee08ccfd09" providerId="LiveId" clId="{53012D12-ED04-429C-A07E-3D0AC4EFE0F6}" dt="2024-03-28T14:01:48.367" v="78" actId="21"/>
          <ac:spMkLst>
            <pc:docMk/>
            <pc:sldMk cId="0" sldId="259"/>
            <ac:spMk id="3" creationId="{00000000-0000-0000-0000-000000000000}"/>
          </ac:spMkLst>
        </pc:spChg>
        <pc:spChg chg="mod">
          <ac:chgData name="shanmukha vinay" userId="af5eb6ee08ccfd09" providerId="LiveId" clId="{53012D12-ED04-429C-A07E-3D0AC4EFE0F6}" dt="2024-03-28T14:05:37.338" v="100" actId="1076"/>
          <ac:spMkLst>
            <pc:docMk/>
            <pc:sldMk cId="0" sldId="259"/>
            <ac:spMk id="5" creationId="{00000000-0000-0000-0000-000000000000}"/>
          </ac:spMkLst>
        </pc:spChg>
        <pc:picChg chg="del mod">
          <ac:chgData name="shanmukha vinay" userId="af5eb6ee08ccfd09" providerId="LiveId" clId="{53012D12-ED04-429C-A07E-3D0AC4EFE0F6}" dt="2024-03-28T13:47:31.240" v="35" actId="21"/>
          <ac:picMkLst>
            <pc:docMk/>
            <pc:sldMk cId="0" sldId="259"/>
            <ac:picMk id="4" creationId="{00000000-0000-0000-0000-000000000000}"/>
          </ac:picMkLst>
        </pc:picChg>
        <pc:picChg chg="del">
          <ac:chgData name="shanmukha vinay" userId="af5eb6ee08ccfd09" providerId="LiveId" clId="{53012D12-ED04-429C-A07E-3D0AC4EFE0F6}" dt="2024-03-28T08:20:23.651" v="1" actId="478"/>
          <ac:picMkLst>
            <pc:docMk/>
            <pc:sldMk cId="0" sldId="259"/>
            <ac:picMk id="18" creationId="{00000000-0000-0000-0000-000000000000}"/>
          </ac:picMkLst>
        </pc:picChg>
        <pc:picChg chg="add mod">
          <ac:chgData name="shanmukha vinay" userId="af5eb6ee08ccfd09" providerId="LiveId" clId="{53012D12-ED04-429C-A07E-3D0AC4EFE0F6}" dt="2024-03-28T14:05:25.504" v="99" actId="14100"/>
          <ac:picMkLst>
            <pc:docMk/>
            <pc:sldMk cId="0" sldId="259"/>
            <ac:picMk id="19" creationId="{F4D7E52E-C7A1-B470-2F93-6B1973558BD2}"/>
          </ac:picMkLst>
        </pc:picChg>
        <pc:picChg chg="add del mod">
          <ac:chgData name="shanmukha vinay" userId="af5eb6ee08ccfd09" providerId="LiveId" clId="{53012D12-ED04-429C-A07E-3D0AC4EFE0F6}" dt="2024-03-28T14:01:48.367" v="78" actId="21"/>
          <ac:picMkLst>
            <pc:docMk/>
            <pc:sldMk cId="0" sldId="259"/>
            <ac:picMk id="1026" creationId="{CDBEC69E-8F0A-BE7B-7A34-116ECD5DABA3}"/>
          </ac:picMkLst>
        </pc:picChg>
        <pc:picChg chg="add del mod">
          <ac:chgData name="shanmukha vinay" userId="af5eb6ee08ccfd09" providerId="LiveId" clId="{53012D12-ED04-429C-A07E-3D0AC4EFE0F6}" dt="2024-03-28T14:04:11.065" v="95" actId="1076"/>
          <ac:picMkLst>
            <pc:docMk/>
            <pc:sldMk cId="0" sldId="259"/>
            <ac:picMk id="1028" creationId="{6B971DBD-15E3-3480-376E-3E9B6DD696AA}"/>
          </ac:picMkLst>
        </pc:picChg>
      </pc:sldChg>
      <pc:sldChg chg="delSp mod modTransition">
        <pc:chgData name="shanmukha vinay" userId="af5eb6ee08ccfd09" providerId="LiveId" clId="{53012D12-ED04-429C-A07E-3D0AC4EFE0F6}" dt="2024-03-29T03:44:46.296" v="559"/>
        <pc:sldMkLst>
          <pc:docMk/>
          <pc:sldMk cId="0" sldId="260"/>
        </pc:sldMkLst>
        <pc:picChg chg="del">
          <ac:chgData name="shanmukha vinay" userId="af5eb6ee08ccfd09" providerId="LiveId" clId="{53012D12-ED04-429C-A07E-3D0AC4EFE0F6}" dt="2024-03-29T03:42:01.717" v="552" actId="478"/>
          <ac:picMkLst>
            <pc:docMk/>
            <pc:sldMk cId="0" sldId="260"/>
            <ac:picMk id="11" creationId="{00000000-0000-0000-0000-000000000000}"/>
          </ac:picMkLst>
        </pc:picChg>
      </pc:sldChg>
      <pc:sldChg chg="delSp mod modTransition">
        <pc:chgData name="shanmukha vinay" userId="af5eb6ee08ccfd09" providerId="LiveId" clId="{53012D12-ED04-429C-A07E-3D0AC4EFE0F6}" dt="2024-03-29T03:45:09.835" v="562"/>
        <pc:sldMkLst>
          <pc:docMk/>
          <pc:sldMk cId="0" sldId="261"/>
        </pc:sldMkLst>
        <pc:picChg chg="del">
          <ac:chgData name="shanmukha vinay" userId="af5eb6ee08ccfd09" providerId="LiveId" clId="{53012D12-ED04-429C-A07E-3D0AC4EFE0F6}" dt="2024-03-28T08:20:34.837" v="4" actId="478"/>
          <ac:picMkLst>
            <pc:docMk/>
            <pc:sldMk cId="0" sldId="261"/>
            <ac:picMk id="15" creationId="{00000000-0000-0000-0000-000000000000}"/>
          </ac:picMkLst>
        </pc:picChg>
      </pc:sldChg>
      <pc:sldChg chg="delSp mod modTransition">
        <pc:chgData name="shanmukha vinay" userId="af5eb6ee08ccfd09" providerId="LiveId" clId="{53012D12-ED04-429C-A07E-3D0AC4EFE0F6}" dt="2024-03-29T03:45:27.430" v="564"/>
        <pc:sldMkLst>
          <pc:docMk/>
          <pc:sldMk cId="0" sldId="262"/>
        </pc:sldMkLst>
        <pc:picChg chg="del">
          <ac:chgData name="shanmukha vinay" userId="af5eb6ee08ccfd09" providerId="LiveId" clId="{53012D12-ED04-429C-A07E-3D0AC4EFE0F6}" dt="2024-03-28T08:20:38.789" v="5" actId="478"/>
          <ac:picMkLst>
            <pc:docMk/>
            <pc:sldMk cId="0" sldId="262"/>
            <ac:picMk id="15" creationId="{00000000-0000-0000-0000-000000000000}"/>
          </ac:picMkLst>
        </pc:picChg>
      </pc:sldChg>
      <pc:sldChg chg="delSp mod ord modTransition">
        <pc:chgData name="shanmukha vinay" userId="af5eb6ee08ccfd09" providerId="LiveId" clId="{53012D12-ED04-429C-A07E-3D0AC4EFE0F6}" dt="2024-03-29T03:45:38.881" v="565"/>
        <pc:sldMkLst>
          <pc:docMk/>
          <pc:sldMk cId="0" sldId="263"/>
        </pc:sldMkLst>
        <pc:picChg chg="del">
          <ac:chgData name="shanmukha vinay" userId="af5eb6ee08ccfd09" providerId="LiveId" clId="{53012D12-ED04-429C-A07E-3D0AC4EFE0F6}" dt="2024-03-28T08:20:42.568" v="6" actId="478"/>
          <ac:picMkLst>
            <pc:docMk/>
            <pc:sldMk cId="0" sldId="263"/>
            <ac:picMk id="17" creationId="{00000000-0000-0000-0000-000000000000}"/>
          </ac:picMkLst>
        </pc:picChg>
      </pc:sldChg>
      <pc:sldChg chg="addSp delSp modSp new mod modTransition">
        <pc:chgData name="shanmukha vinay" userId="af5eb6ee08ccfd09" providerId="LiveId" clId="{53012D12-ED04-429C-A07E-3D0AC4EFE0F6}" dt="2024-03-29T03:46:02.831" v="567"/>
        <pc:sldMkLst>
          <pc:docMk/>
          <pc:sldMk cId="4044748292" sldId="264"/>
        </pc:sldMkLst>
        <pc:spChg chg="add mod">
          <ac:chgData name="shanmukha vinay" userId="af5eb6ee08ccfd09" providerId="LiveId" clId="{53012D12-ED04-429C-A07E-3D0AC4EFE0F6}" dt="2024-03-29T03:20:54.294" v="365" actId="1076"/>
          <ac:spMkLst>
            <pc:docMk/>
            <pc:sldMk cId="4044748292" sldId="264"/>
            <ac:spMk id="2" creationId="{33DFA04E-8DB0-9496-4571-C0895555AAC7}"/>
          </ac:spMkLst>
        </pc:spChg>
        <pc:spChg chg="add del mod">
          <ac:chgData name="shanmukha vinay" userId="af5eb6ee08ccfd09" providerId="LiveId" clId="{53012D12-ED04-429C-A07E-3D0AC4EFE0F6}" dt="2024-03-29T03:13:56.934" v="267"/>
          <ac:spMkLst>
            <pc:docMk/>
            <pc:sldMk cId="4044748292" sldId="264"/>
            <ac:spMk id="3" creationId="{0B570FF4-0748-72BA-063A-9469BA73B4AB}"/>
          </ac:spMkLst>
        </pc:spChg>
        <pc:spChg chg="add mod">
          <ac:chgData name="shanmukha vinay" userId="af5eb6ee08ccfd09" providerId="LiveId" clId="{53012D12-ED04-429C-A07E-3D0AC4EFE0F6}" dt="2024-03-29T03:20:43.545" v="364" actId="1076"/>
          <ac:spMkLst>
            <pc:docMk/>
            <pc:sldMk cId="4044748292" sldId="264"/>
            <ac:spMk id="4" creationId="{DF5FC36C-5C27-A52E-32B6-8ADEFEF9F2AF}"/>
          </ac:spMkLst>
        </pc:spChg>
        <pc:spChg chg="add del mod">
          <ac:chgData name="shanmukha vinay" userId="af5eb6ee08ccfd09" providerId="LiveId" clId="{53012D12-ED04-429C-A07E-3D0AC4EFE0F6}" dt="2024-03-29T03:21:20.923" v="369"/>
          <ac:spMkLst>
            <pc:docMk/>
            <pc:sldMk cId="4044748292" sldId="264"/>
            <ac:spMk id="5" creationId="{06540A84-AD65-05B1-AF06-51D74E085103}"/>
          </ac:spMkLst>
        </pc:spChg>
        <pc:spChg chg="add mod">
          <ac:chgData name="shanmukha vinay" userId="af5eb6ee08ccfd09" providerId="LiveId" clId="{53012D12-ED04-429C-A07E-3D0AC4EFE0F6}" dt="2024-03-29T03:24:05.833" v="518" actId="20577"/>
          <ac:spMkLst>
            <pc:docMk/>
            <pc:sldMk cId="4044748292" sldId="264"/>
            <ac:spMk id="6" creationId="{352C967B-EEA9-1D98-694F-19CA63C80E69}"/>
          </ac:spMkLst>
        </pc:spChg>
        <pc:picChg chg="add mod">
          <ac:chgData name="shanmukha vinay" userId="af5eb6ee08ccfd09" providerId="LiveId" clId="{53012D12-ED04-429C-A07E-3D0AC4EFE0F6}" dt="2024-03-29T03:20:56.669" v="366" actId="1076"/>
          <ac:picMkLst>
            <pc:docMk/>
            <pc:sldMk cId="4044748292" sldId="264"/>
            <ac:picMk id="1026" creationId="{4F57EEEC-9DDB-F017-A712-A9AD91A78C5D}"/>
          </ac:picMkLst>
        </pc:picChg>
      </pc:sldChg>
      <pc:sldChg chg="new del">
        <pc:chgData name="shanmukha vinay" userId="af5eb6ee08ccfd09" providerId="LiveId" clId="{53012D12-ED04-429C-A07E-3D0AC4EFE0F6}" dt="2024-03-29T03:28:03.541" v="521" actId="2696"/>
        <pc:sldMkLst>
          <pc:docMk/>
          <pc:sldMk cId="582230560" sldId="265"/>
        </pc:sldMkLst>
      </pc:sldChg>
      <pc:sldChg chg="delSp modSp add mod modTransition">
        <pc:chgData name="shanmukha vinay" userId="af5eb6ee08ccfd09" providerId="LiveId" clId="{53012D12-ED04-429C-A07E-3D0AC4EFE0F6}" dt="2024-03-29T03:44:24.607" v="556"/>
        <pc:sldMkLst>
          <pc:docMk/>
          <pc:sldMk cId="0" sldId="266"/>
        </pc:sldMkLst>
        <pc:spChg chg="mod">
          <ac:chgData name="shanmukha vinay" userId="af5eb6ee08ccfd09" providerId="LiveId" clId="{53012D12-ED04-429C-A07E-3D0AC4EFE0F6}" dt="2024-03-29T03:28:46.395" v="527" actId="1076"/>
          <ac:spMkLst>
            <pc:docMk/>
            <pc:sldMk cId="0" sldId="266"/>
            <ac:spMk id="3" creationId="{00000000-0000-0000-0000-000000000000}"/>
          </ac:spMkLst>
        </pc:spChg>
        <pc:picChg chg="del mod">
          <ac:chgData name="shanmukha vinay" userId="af5eb6ee08ccfd09" providerId="LiveId" clId="{53012D12-ED04-429C-A07E-3D0AC4EFE0F6}" dt="2024-03-29T03:28:23.647" v="524" actId="478"/>
          <ac:picMkLst>
            <pc:docMk/>
            <pc:sldMk cId="0" sldId="266"/>
            <ac:picMk id="4" creationId="{00000000-0000-0000-0000-000000000000}"/>
          </ac:picMkLst>
        </pc:picChg>
        <pc:picChg chg="del">
          <ac:chgData name="shanmukha vinay" userId="af5eb6ee08ccfd09" providerId="LiveId" clId="{53012D12-ED04-429C-A07E-3D0AC4EFE0F6}" dt="2024-03-29T03:28:21.838" v="523" actId="21"/>
          <ac:picMkLst>
            <pc:docMk/>
            <pc:sldMk cId="0" sldId="266"/>
            <ac:picMk id="18" creationId="{00000000-0000-0000-0000-000000000000}"/>
          </ac:picMkLst>
        </pc:picChg>
      </pc:sldChg>
      <pc:sldChg chg="delSp modSp add mod modTransition">
        <pc:chgData name="shanmukha vinay" userId="af5eb6ee08ccfd09" providerId="LiveId" clId="{53012D12-ED04-429C-A07E-3D0AC4EFE0F6}" dt="2024-03-29T03:45:17.408" v="563"/>
        <pc:sldMkLst>
          <pc:docMk/>
          <pc:sldMk cId="0" sldId="267"/>
        </pc:sldMkLst>
        <pc:picChg chg="del mod">
          <ac:chgData name="shanmukha vinay" userId="af5eb6ee08ccfd09" providerId="LiveId" clId="{53012D12-ED04-429C-A07E-3D0AC4EFE0F6}" dt="2024-03-29T03:31:14.883" v="532" actId="21"/>
          <ac:picMkLst>
            <pc:docMk/>
            <pc:sldMk cId="0" sldId="267"/>
            <ac:picMk id="4" creationId="{00000000-0000-0000-0000-000000000000}"/>
          </ac:picMkLst>
        </pc:picChg>
        <pc:picChg chg="del">
          <ac:chgData name="shanmukha vinay" userId="af5eb6ee08ccfd09" providerId="LiveId" clId="{53012D12-ED04-429C-A07E-3D0AC4EFE0F6}" dt="2024-03-29T03:41:54.272" v="551" actId="478"/>
          <ac:picMkLst>
            <pc:docMk/>
            <pc:sldMk cId="0" sldId="267"/>
            <ac:picMk id="15" creationId="{00000000-0000-0000-0000-000000000000}"/>
          </ac:picMkLst>
        </pc:picChg>
      </pc:sldChg>
      <pc:sldChg chg="add del">
        <pc:chgData name="shanmukha vinay" userId="af5eb6ee08ccfd09" providerId="LiveId" clId="{53012D12-ED04-429C-A07E-3D0AC4EFE0F6}" dt="2024-03-29T03:30:41.108" v="529" actId="2696"/>
        <pc:sldMkLst>
          <pc:docMk/>
          <pc:sldMk cId="1126692150" sldId="267"/>
        </pc:sldMkLst>
      </pc:sldChg>
      <pc:sldChg chg="addSp delSp modSp new mod modTransition">
        <pc:chgData name="shanmukha vinay" userId="af5eb6ee08ccfd09" providerId="LiveId" clId="{53012D12-ED04-429C-A07E-3D0AC4EFE0F6}" dt="2024-03-29T03:48:33.828" v="581" actId="14100"/>
        <pc:sldMkLst>
          <pc:docMk/>
          <pc:sldMk cId="2868688663" sldId="268"/>
        </pc:sldMkLst>
        <pc:picChg chg="add del mod">
          <ac:chgData name="shanmukha vinay" userId="af5eb6ee08ccfd09" providerId="LiveId" clId="{53012D12-ED04-429C-A07E-3D0AC4EFE0F6}" dt="2024-03-29T03:47:50.268" v="571" actId="21"/>
          <ac:picMkLst>
            <pc:docMk/>
            <pc:sldMk cId="2868688663" sldId="268"/>
            <ac:picMk id="3" creationId="{8601F7CB-507D-2B4F-CB7F-172CF9DBFBC0}"/>
          </ac:picMkLst>
        </pc:picChg>
        <pc:picChg chg="add del mod">
          <ac:chgData name="shanmukha vinay" userId="af5eb6ee08ccfd09" providerId="LiveId" clId="{53012D12-ED04-429C-A07E-3D0AC4EFE0F6}" dt="2024-03-29T03:40:23.910" v="541" actId="21"/>
          <ac:picMkLst>
            <pc:docMk/>
            <pc:sldMk cId="2868688663" sldId="268"/>
            <ac:picMk id="2050" creationId="{CA5FA97D-DB29-1F8B-45F3-068F1CBD0BB3}"/>
          </ac:picMkLst>
        </pc:picChg>
        <pc:picChg chg="add del">
          <ac:chgData name="shanmukha vinay" userId="af5eb6ee08ccfd09" providerId="LiveId" clId="{53012D12-ED04-429C-A07E-3D0AC4EFE0F6}" dt="2024-03-29T03:47:50.268" v="571" actId="21"/>
          <ac:picMkLst>
            <pc:docMk/>
            <pc:sldMk cId="2868688663" sldId="268"/>
            <ac:picMk id="2052" creationId="{99104F2F-73B3-00CD-7709-619E046C241B}"/>
          </ac:picMkLst>
        </pc:picChg>
        <pc:picChg chg="add mod">
          <ac:chgData name="shanmukha vinay" userId="af5eb6ee08ccfd09" providerId="LiveId" clId="{53012D12-ED04-429C-A07E-3D0AC4EFE0F6}" dt="2024-03-29T03:48:33.828" v="581" actId="14100"/>
          <ac:picMkLst>
            <pc:docMk/>
            <pc:sldMk cId="2868688663" sldId="268"/>
            <ac:picMk id="2054" creationId="{B55DAD1B-081A-F7D5-A38D-D5851991D491}"/>
          </ac:picMkLst>
        </pc:picChg>
      </pc:sldChg>
      <pc:sldChg chg="new del">
        <pc:chgData name="shanmukha vinay" userId="af5eb6ee08ccfd09" providerId="LiveId" clId="{53012D12-ED04-429C-A07E-3D0AC4EFE0F6}" dt="2024-03-29T03:46:37.873" v="569" actId="47"/>
        <pc:sldMkLst>
          <pc:docMk/>
          <pc:sldMk cId="60483042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DB4A4-F231-4B2C-9612-3000CA9DC55F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01D2-2501-4ABD-BD3D-95000F606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02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93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791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11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649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021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687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488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31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62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08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966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71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99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58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50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99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81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44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B24661-14C1-4F43-ADC1-B347A408D4B0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AC04F-AF6B-4BB5-B6AE-E0A0E15F9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288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57EEEC-9DDB-F017-A712-A9AD91A7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9744" y="1468591"/>
            <a:ext cx="1006111" cy="100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DFA04E-8DB0-9496-4571-C0895555AAC7}"/>
              </a:ext>
            </a:extLst>
          </p:cNvPr>
          <p:cNvSpPr txBox="1"/>
          <p:nvPr/>
        </p:nvSpPr>
        <p:spPr>
          <a:xfrm>
            <a:off x="2944536" y="1576692"/>
            <a:ext cx="7460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SIMATS SCHOOL OF ENGINEERING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SAVEETHA INSTITUTE OF MEDICAL AND TECHNICAL SCIENCES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CHENNAI-602105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FC36C-5C27-A52E-32B6-8ADEFEF9F2AF}"/>
              </a:ext>
            </a:extLst>
          </p:cNvPr>
          <p:cNvSpPr txBox="1"/>
          <p:nvPr/>
        </p:nvSpPr>
        <p:spPr>
          <a:xfrm>
            <a:off x="2449587" y="3142963"/>
            <a:ext cx="697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IMAGE-CAPTION GENERATOR USING NATURAL LANGUAGE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PROCESSING(NLP)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C967B-EEA9-1D98-694F-19CA63C80E69}"/>
              </a:ext>
            </a:extLst>
          </p:cNvPr>
          <p:cNvSpPr txBox="1"/>
          <p:nvPr/>
        </p:nvSpPr>
        <p:spPr>
          <a:xfrm>
            <a:off x="2222799" y="5284318"/>
            <a:ext cx="7164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BY-A.SHANMUKHA VINAY(192210313)</a:t>
            </a:r>
          </a:p>
          <a:p>
            <a:r>
              <a:rPr lang="en-US" dirty="0"/>
              <a:t>CSA1337-THEORY OF COMPUTATION WITH LOGICAL MODEL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74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1698328" y="1739603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Bibliography</a:t>
            </a:r>
            <a:endParaRPr lang="en-US" sz="364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8" y="2688531"/>
            <a:ext cx="370284" cy="3702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98327" y="3243957"/>
            <a:ext cx="1990527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Vinyals et al. (2015)</a:t>
            </a:r>
            <a:endParaRPr lang="en-US" sz="1822" dirty="0"/>
          </a:p>
        </p:txBody>
      </p:sp>
      <p:sp>
        <p:nvSpPr>
          <p:cNvPr id="7" name="Text 4"/>
          <p:cNvSpPr/>
          <p:nvPr/>
        </p:nvSpPr>
        <p:spPr>
          <a:xfrm>
            <a:off x="1698327" y="3933627"/>
            <a:ext cx="1990527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and Tell: A Neural Image Caption Generator</a:t>
            </a:r>
            <a:endParaRPr lang="en-US" sz="145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568" y="2688531"/>
            <a:ext cx="370284" cy="3702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6567" y="3243957"/>
            <a:ext cx="1990527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Xu et al. (2015)</a:t>
            </a:r>
            <a:endParaRPr lang="en-US" sz="1822" dirty="0"/>
          </a:p>
        </p:txBody>
      </p:sp>
      <p:sp>
        <p:nvSpPr>
          <p:cNvPr id="10" name="Text 6"/>
          <p:cNvSpPr/>
          <p:nvPr/>
        </p:nvSpPr>
        <p:spPr>
          <a:xfrm>
            <a:off x="3966567" y="3644305"/>
            <a:ext cx="1990527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Show, Attend and Tell: Neural Image Caption Generation with Visual Attention</a:t>
            </a:r>
            <a:endParaRPr lang="en-US" sz="145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807" y="2688531"/>
            <a:ext cx="370284" cy="3702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34807" y="3243957"/>
            <a:ext cx="1990527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MS-COCO Dataset</a:t>
            </a:r>
            <a:endParaRPr lang="en-US" sz="1822" dirty="0"/>
          </a:p>
        </p:txBody>
      </p:sp>
      <p:sp>
        <p:nvSpPr>
          <p:cNvPr id="13" name="Text 8"/>
          <p:cNvSpPr/>
          <p:nvPr/>
        </p:nvSpPr>
        <p:spPr>
          <a:xfrm>
            <a:off x="6234807" y="3933627"/>
            <a:ext cx="1990527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Objects in Context (COCO)</a:t>
            </a:r>
            <a:endParaRPr lang="en-US" sz="1458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047" y="2688531"/>
            <a:ext cx="370284" cy="3702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503047" y="3243957"/>
            <a:ext cx="1990626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Hossain et al. (2019)</a:t>
            </a:r>
            <a:endParaRPr lang="en-US" sz="1822" dirty="0"/>
          </a:p>
        </p:txBody>
      </p:sp>
      <p:sp>
        <p:nvSpPr>
          <p:cNvPr id="16" name="Text 10"/>
          <p:cNvSpPr/>
          <p:nvPr/>
        </p:nvSpPr>
        <p:spPr>
          <a:xfrm>
            <a:off x="8503047" y="3933627"/>
            <a:ext cx="1990626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Survey of Deep Learning for Image Captioning</a:t>
            </a:r>
            <a:endParaRPr lang="en-US" sz="1458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55DAD1B-081A-F7D5-A38D-D5851991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733"/>
            <a:ext cx="12192001" cy="67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886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Shape 2"/>
          <p:cNvSpPr/>
          <p:nvPr/>
        </p:nvSpPr>
        <p:spPr>
          <a:xfrm>
            <a:off x="12352851" y="-2511846"/>
            <a:ext cx="3907316" cy="6858000"/>
          </a:xfrm>
          <a:prstGeom prst="rect">
            <a:avLst/>
          </a:prstGeom>
          <a:solidFill>
            <a:srgbClr val="E5E0DF"/>
          </a:solidFill>
          <a:ln/>
        </p:spPr>
      </p:sp>
      <p:sp>
        <p:nvSpPr>
          <p:cNvPr id="6" name="Text 3"/>
          <p:cNvSpPr/>
          <p:nvPr/>
        </p:nvSpPr>
        <p:spPr>
          <a:xfrm>
            <a:off x="639425" y="0"/>
            <a:ext cx="7755334" cy="1388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7"/>
              </a:lnSpc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Image-Caption Generator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694333" y="1388666"/>
            <a:ext cx="7755334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200" kern="0" spc="-29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Image-caption generation is an exciting field of natural language processing (NLP) that aims to automatically describe the contents of an image using natural language. This powerful technique has a wide range of applications, from assisting the visually impaired to enhancing image search and retrieval.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DE7C3E-6F74-40F5-89B9-1429D634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40" y="3081906"/>
            <a:ext cx="11567711" cy="3462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8693"/>
            <a:ext cx="12192000" cy="68580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94333" y="1411090"/>
            <a:ext cx="6270328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Understanding the Objectives</a:t>
            </a:r>
            <a:endParaRPr lang="en-US" sz="3645" dirty="0"/>
          </a:p>
        </p:txBody>
      </p:sp>
      <p:sp>
        <p:nvSpPr>
          <p:cNvPr id="6" name="Shape 2"/>
          <p:cNvSpPr/>
          <p:nvPr/>
        </p:nvSpPr>
        <p:spPr>
          <a:xfrm>
            <a:off x="694333" y="2412107"/>
            <a:ext cx="416619" cy="416619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19249" y="2446834"/>
            <a:ext cx="166688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296094" y="247570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Describe Images</a:t>
            </a:r>
            <a:endParaRPr lang="en-US" sz="1822" dirty="0"/>
          </a:p>
        </p:txBody>
      </p:sp>
      <p:sp>
        <p:nvSpPr>
          <p:cNvPr id="9" name="Text 5"/>
          <p:cNvSpPr/>
          <p:nvPr/>
        </p:nvSpPr>
        <p:spPr>
          <a:xfrm>
            <a:off x="1296095" y="2876054"/>
            <a:ext cx="3183334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key objective is to develop a model that can accurately describe the contents of an image using natural language.</a:t>
            </a:r>
            <a:endParaRPr lang="en-US" sz="1458" dirty="0"/>
          </a:p>
        </p:txBody>
      </p:sp>
      <p:sp>
        <p:nvSpPr>
          <p:cNvPr id="10" name="Shape 6"/>
          <p:cNvSpPr/>
          <p:nvPr/>
        </p:nvSpPr>
        <p:spPr>
          <a:xfrm>
            <a:off x="4664571" y="2412107"/>
            <a:ext cx="416619" cy="416619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789488" y="2446834"/>
            <a:ext cx="166688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266333" y="247570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Accessibility</a:t>
            </a:r>
            <a:endParaRPr lang="en-US" sz="1822" dirty="0"/>
          </a:p>
        </p:txBody>
      </p:sp>
      <p:sp>
        <p:nvSpPr>
          <p:cNvPr id="13" name="Text 9"/>
          <p:cNvSpPr/>
          <p:nvPr/>
        </p:nvSpPr>
        <p:spPr>
          <a:xfrm>
            <a:off x="5266333" y="2876055"/>
            <a:ext cx="3183334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Image-caption generators can improve accessibility by providing textual descriptions for the visually impaired.</a:t>
            </a:r>
            <a:endParaRPr lang="en-US" sz="1458" dirty="0"/>
          </a:p>
        </p:txBody>
      </p:sp>
      <p:sp>
        <p:nvSpPr>
          <p:cNvPr id="14" name="Shape 10"/>
          <p:cNvSpPr/>
          <p:nvPr/>
        </p:nvSpPr>
        <p:spPr>
          <a:xfrm>
            <a:off x="694333" y="4390530"/>
            <a:ext cx="416619" cy="416619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19249" y="4425256"/>
            <a:ext cx="166688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1296094" y="4454128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Search and Indexing</a:t>
            </a:r>
            <a:endParaRPr lang="en-US" sz="1822" dirty="0"/>
          </a:p>
        </p:txBody>
      </p:sp>
      <p:sp>
        <p:nvSpPr>
          <p:cNvPr id="17" name="Text 13"/>
          <p:cNvSpPr/>
          <p:nvPr/>
        </p:nvSpPr>
        <p:spPr>
          <a:xfrm>
            <a:off x="1296094" y="4854476"/>
            <a:ext cx="715357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captions can enhance image search and indexing, making it easier to find and organize visual content.</a:t>
            </a:r>
            <a:endParaRPr lang="en-US" sz="1458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1698328" y="1403053"/>
            <a:ext cx="7077174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Definition and Algorithm</a:t>
            </a:r>
            <a:endParaRPr lang="en-US" sz="3645" dirty="0"/>
          </a:p>
        </p:txBody>
      </p:sp>
      <p:sp>
        <p:nvSpPr>
          <p:cNvPr id="5" name="Text 3"/>
          <p:cNvSpPr/>
          <p:nvPr/>
        </p:nvSpPr>
        <p:spPr>
          <a:xfrm>
            <a:off x="1698328" y="244455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Definition</a:t>
            </a:r>
            <a:endParaRPr lang="en-US" sz="1822" dirty="0"/>
          </a:p>
        </p:txBody>
      </p:sp>
      <p:sp>
        <p:nvSpPr>
          <p:cNvPr id="6" name="Text 4"/>
          <p:cNvSpPr/>
          <p:nvPr/>
        </p:nvSpPr>
        <p:spPr>
          <a:xfrm>
            <a:off x="1698328" y="2919016"/>
            <a:ext cx="2630289" cy="1480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task is to generate a natural language description (caption) that accurately and concisely describes the salient elements of an input image.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4786610" y="244455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 Overview</a:t>
            </a:r>
            <a:endParaRPr lang="en-US" sz="1822" dirty="0"/>
          </a:p>
        </p:txBody>
      </p:sp>
      <p:sp>
        <p:nvSpPr>
          <p:cNvPr id="8" name="Text 6"/>
          <p:cNvSpPr/>
          <p:nvPr/>
        </p:nvSpPr>
        <p:spPr>
          <a:xfrm>
            <a:off x="4786611" y="2919016"/>
            <a:ext cx="2630289" cy="2073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Typical approaches use deep learning models that combine computer vision and natural language processing techniques, such as convolutional neural networks and recurrent neural networks.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7874893" y="244455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Challenges</a:t>
            </a:r>
            <a:endParaRPr lang="en-US" sz="1822" dirty="0"/>
          </a:p>
        </p:txBody>
      </p:sp>
      <p:sp>
        <p:nvSpPr>
          <p:cNvPr id="10" name="Text 8"/>
          <p:cNvSpPr/>
          <p:nvPr/>
        </p:nvSpPr>
        <p:spPr>
          <a:xfrm>
            <a:off x="7874894" y="2919016"/>
            <a:ext cx="2630289" cy="23693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Accurately interpreting visual content and translating it into fluent, human-like language requires overcoming several challenges like visual understanding, language modeling, and multimodal integration.</a:t>
            </a:r>
            <a:endParaRPr lang="en-US" sz="1458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847878" y="1315094"/>
            <a:ext cx="5158383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Experimental Evaluation</a:t>
            </a:r>
            <a:endParaRPr lang="en-US" sz="3645" dirty="0"/>
          </a:p>
        </p:txBody>
      </p:sp>
      <p:sp>
        <p:nvSpPr>
          <p:cNvPr id="6" name="Shape 3"/>
          <p:cNvSpPr/>
          <p:nvPr/>
        </p:nvSpPr>
        <p:spPr>
          <a:xfrm>
            <a:off x="3742333" y="226407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6795" y="2298799"/>
            <a:ext cx="127595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344094" y="232767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Metrics</a:t>
            </a:r>
            <a:endParaRPr lang="en-US" sz="1822" dirty="0"/>
          </a:p>
        </p:txBody>
      </p:sp>
      <p:sp>
        <p:nvSpPr>
          <p:cNvPr id="9" name="Text 6"/>
          <p:cNvSpPr/>
          <p:nvPr/>
        </p:nvSpPr>
        <p:spPr>
          <a:xfrm>
            <a:off x="4344095" y="2728019"/>
            <a:ext cx="3183334" cy="1480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metrics include BLEU, METEOR, CIDEr, and SPICE, which measure the similarity between generated captions and ground-truth human-written descriptions.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7712571" y="226407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37488" y="2298799"/>
            <a:ext cx="166688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314333" y="232767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 Datasets</a:t>
            </a:r>
            <a:endParaRPr lang="en-US" sz="1822" dirty="0"/>
          </a:p>
        </p:txBody>
      </p:sp>
      <p:sp>
        <p:nvSpPr>
          <p:cNvPr id="13" name="Text 10"/>
          <p:cNvSpPr/>
          <p:nvPr/>
        </p:nvSpPr>
        <p:spPr>
          <a:xfrm>
            <a:off x="8314333" y="2728019"/>
            <a:ext cx="3183334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Widely used datasets for training and evaluating image captioning models include MS-COCO, Flickr30k, and Visual Genome.</a:t>
            </a:r>
            <a:endParaRPr lang="en-US" sz="1458" dirty="0"/>
          </a:p>
        </p:txBody>
      </p:sp>
      <p:sp>
        <p:nvSpPr>
          <p:cNvPr id="14" name="Shape 11"/>
          <p:cNvSpPr/>
          <p:nvPr/>
        </p:nvSpPr>
        <p:spPr>
          <a:xfrm>
            <a:off x="3742333" y="453866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863182" y="4573389"/>
            <a:ext cx="17482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4344094" y="460226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Comparison</a:t>
            </a:r>
            <a:endParaRPr lang="en-US" sz="1822" dirty="0"/>
          </a:p>
        </p:txBody>
      </p:sp>
      <p:sp>
        <p:nvSpPr>
          <p:cNvPr id="17" name="Text 14"/>
          <p:cNvSpPr/>
          <p:nvPr/>
        </p:nvSpPr>
        <p:spPr>
          <a:xfrm>
            <a:off x="4344094" y="5002610"/>
            <a:ext cx="715357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Researchers compare the performance of different deep learning architectures and techniques to advance the state-of-the-art in image captioning.</a:t>
            </a:r>
            <a:endParaRPr lang="en-US" sz="1458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D7E52E-C7A1-B470-2F93-6B1973558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" y="154004"/>
            <a:ext cx="3503851" cy="6343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1698328" y="1699221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Related Work</a:t>
            </a:r>
            <a:endParaRPr lang="en-US" sz="3645" dirty="0"/>
          </a:p>
        </p:txBody>
      </p:sp>
      <p:sp>
        <p:nvSpPr>
          <p:cNvPr id="5" name="Text 3"/>
          <p:cNvSpPr/>
          <p:nvPr/>
        </p:nvSpPr>
        <p:spPr>
          <a:xfrm>
            <a:off x="1698328" y="274071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Approaches</a:t>
            </a:r>
            <a:endParaRPr lang="en-US" sz="1822" dirty="0"/>
          </a:p>
        </p:txBody>
      </p:sp>
      <p:sp>
        <p:nvSpPr>
          <p:cNvPr id="6" name="Text 4"/>
          <p:cNvSpPr/>
          <p:nvPr/>
        </p:nvSpPr>
        <p:spPr>
          <a:xfrm>
            <a:off x="1698328" y="3215184"/>
            <a:ext cx="263028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image captioning approaches relied on rule-based systems and template-based generation, which had limited flexibility and generalization capabilities.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4786610" y="274071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Era</a:t>
            </a:r>
            <a:endParaRPr lang="en-US" sz="1822" dirty="0"/>
          </a:p>
        </p:txBody>
      </p:sp>
      <p:sp>
        <p:nvSpPr>
          <p:cNvPr id="8" name="Text 6"/>
          <p:cNvSpPr/>
          <p:nvPr/>
        </p:nvSpPr>
        <p:spPr>
          <a:xfrm>
            <a:off x="4786611" y="3215184"/>
            <a:ext cx="263028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advent of deep learning revolutionized the field, enabling end-to-end trainable models that can learn to generate captions directly from image data.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7874894" y="2740719"/>
            <a:ext cx="2496543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Multimodal Techniques</a:t>
            </a:r>
            <a:endParaRPr lang="en-US" sz="1822" dirty="0"/>
          </a:p>
        </p:txBody>
      </p:sp>
      <p:sp>
        <p:nvSpPr>
          <p:cNvPr id="10" name="Text 8"/>
          <p:cNvSpPr/>
          <p:nvPr/>
        </p:nvSpPr>
        <p:spPr>
          <a:xfrm>
            <a:off x="7874894" y="3215184"/>
            <a:ext cx="263028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Recent advancements explore ways to effectively integrate visual and linguistic information, such as attention mechanisms and cross-modal representations.</a:t>
            </a:r>
            <a:endParaRPr lang="en-US" sz="1458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42333" y="689968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Work</a:t>
            </a:r>
            <a:endParaRPr lang="en-US" sz="364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333" y="1546324"/>
            <a:ext cx="925810" cy="14812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45857" y="1731467"/>
            <a:ext cx="2612132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Generalization</a:t>
            </a:r>
            <a:endParaRPr lang="en-US" sz="1822" dirty="0"/>
          </a:p>
        </p:txBody>
      </p:sp>
      <p:sp>
        <p:nvSpPr>
          <p:cNvPr id="8" name="Text 4"/>
          <p:cNvSpPr/>
          <p:nvPr/>
        </p:nvSpPr>
        <p:spPr>
          <a:xfrm>
            <a:off x="4945857" y="2131815"/>
            <a:ext cx="6551811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models that can generate captions for a wider range of images, including those with unusual or complex content.</a:t>
            </a:r>
            <a:endParaRPr lang="en-US" sz="14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333" y="3027561"/>
            <a:ext cx="925810" cy="16591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45857" y="3212703"/>
            <a:ext cx="2826246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Contextual Understanding</a:t>
            </a:r>
            <a:endParaRPr lang="en-US" sz="1822" dirty="0"/>
          </a:p>
        </p:txBody>
      </p:sp>
      <p:sp>
        <p:nvSpPr>
          <p:cNvPr id="11" name="Text 6"/>
          <p:cNvSpPr/>
          <p:nvPr/>
        </p:nvSpPr>
        <p:spPr>
          <a:xfrm>
            <a:off x="4945857" y="3613051"/>
            <a:ext cx="6551811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deeper understanding of scene context, commonsense reasoning, and cultural knowledge to generate more coherent and meaningful captions.</a:t>
            </a:r>
            <a:endParaRPr lang="en-US" sz="145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333" y="4686697"/>
            <a:ext cx="925810" cy="14812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45857" y="4871839"/>
            <a:ext cx="2536726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Applications</a:t>
            </a:r>
            <a:endParaRPr lang="en-US" sz="1822" dirty="0"/>
          </a:p>
        </p:txBody>
      </p:sp>
      <p:sp>
        <p:nvSpPr>
          <p:cNvPr id="14" name="Text 8"/>
          <p:cNvSpPr/>
          <p:nvPr/>
        </p:nvSpPr>
        <p:spPr>
          <a:xfrm>
            <a:off x="4945857" y="5272187"/>
            <a:ext cx="6551811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interactive captioning systems that can engage with users and adapt captions based on their feedback or specific needs.</a:t>
            </a:r>
            <a:endParaRPr lang="en-US" sz="1458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993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90464" y="506314"/>
            <a:ext cx="7763073" cy="1150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531"/>
              </a:lnSpc>
            </a:pPr>
            <a:r>
              <a:rPr lang="en-US" sz="362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Deployment and Real-World Applications</a:t>
            </a:r>
            <a:endParaRPr lang="en-US" sz="362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4" y="1933377"/>
            <a:ext cx="920651" cy="14731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87241" y="2117428"/>
            <a:ext cx="2340074" cy="287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6"/>
              </a:lnSpc>
            </a:pPr>
            <a:r>
              <a:rPr lang="en-US" sz="1812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Web and Mobile Apps</a:t>
            </a:r>
            <a:endParaRPr lang="en-US" sz="1812" dirty="0"/>
          </a:p>
        </p:txBody>
      </p:sp>
      <p:sp>
        <p:nvSpPr>
          <p:cNvPr id="8" name="Text 3"/>
          <p:cNvSpPr/>
          <p:nvPr/>
        </p:nvSpPr>
        <p:spPr>
          <a:xfrm>
            <a:off x="1887240" y="2515593"/>
            <a:ext cx="6566297" cy="5891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0"/>
              </a:lnSpc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the image-caption generator into web and mobile applications for visual content description.</a:t>
            </a:r>
            <a:endParaRPr lang="en-US" sz="14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64" y="3406478"/>
            <a:ext cx="920651" cy="14731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87240" y="3590529"/>
            <a:ext cx="2301776" cy="287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6"/>
              </a:lnSpc>
            </a:pPr>
            <a:r>
              <a:rPr lang="en-US" sz="1812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Assistive Technology</a:t>
            </a:r>
            <a:endParaRPr lang="en-US" sz="1812" dirty="0"/>
          </a:p>
        </p:txBody>
      </p:sp>
      <p:sp>
        <p:nvSpPr>
          <p:cNvPr id="11" name="Text 5"/>
          <p:cNvSpPr/>
          <p:nvPr/>
        </p:nvSpPr>
        <p:spPr>
          <a:xfrm>
            <a:off x="1887240" y="3988694"/>
            <a:ext cx="6566297" cy="5891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0"/>
              </a:lnSpc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 the technology to aid the visually impaired by providing textual descriptions of images.</a:t>
            </a:r>
            <a:endParaRPr lang="en-US" sz="14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64" y="4879579"/>
            <a:ext cx="920651" cy="14731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87240" y="5063630"/>
            <a:ext cx="2301776" cy="287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6"/>
              </a:lnSpc>
            </a:pPr>
            <a:r>
              <a:rPr lang="en-US" sz="1812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Multimedia Indexing</a:t>
            </a:r>
            <a:endParaRPr lang="en-US" sz="1812" dirty="0"/>
          </a:p>
        </p:txBody>
      </p:sp>
      <p:sp>
        <p:nvSpPr>
          <p:cNvPr id="14" name="Text 7"/>
          <p:cNvSpPr/>
          <p:nvPr/>
        </p:nvSpPr>
        <p:spPr>
          <a:xfrm>
            <a:off x="1887240" y="5461795"/>
            <a:ext cx="6566297" cy="5891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0"/>
              </a:lnSpc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Automatically caption and index large image and video databases to enhance search and retrieval.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4333" y="1236366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3645" dirty="0"/>
          </a:p>
        </p:txBody>
      </p:sp>
      <p:sp>
        <p:nvSpPr>
          <p:cNvPr id="6" name="Shape 3"/>
          <p:cNvSpPr/>
          <p:nvPr/>
        </p:nvSpPr>
        <p:spPr>
          <a:xfrm>
            <a:off x="694333" y="2092722"/>
            <a:ext cx="3785096" cy="1968004"/>
          </a:xfrm>
          <a:prstGeom prst="roundRect">
            <a:avLst>
              <a:gd name="adj" fmla="val 42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85825" y="2284214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Technique</a:t>
            </a:r>
            <a:endParaRPr lang="en-US" sz="1822" dirty="0"/>
          </a:p>
        </p:txBody>
      </p:sp>
      <p:sp>
        <p:nvSpPr>
          <p:cNvPr id="8" name="Text 5"/>
          <p:cNvSpPr/>
          <p:nvPr/>
        </p:nvSpPr>
        <p:spPr>
          <a:xfrm>
            <a:off x="885825" y="2684562"/>
            <a:ext cx="3402112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captioning is a powerful technique that can unlock new possibilities for image understanding and interaction.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4664571" y="2092722"/>
            <a:ext cx="3785096" cy="1968004"/>
          </a:xfrm>
          <a:prstGeom prst="roundRect">
            <a:avLst>
              <a:gd name="adj" fmla="val 42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56063" y="2284214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Ongoing Challenges</a:t>
            </a:r>
            <a:endParaRPr lang="en-US" sz="1822" dirty="0"/>
          </a:p>
        </p:txBody>
      </p:sp>
      <p:sp>
        <p:nvSpPr>
          <p:cNvPr id="11" name="Text 8"/>
          <p:cNvSpPr/>
          <p:nvPr/>
        </p:nvSpPr>
        <p:spPr>
          <a:xfrm>
            <a:off x="4856063" y="2684562"/>
            <a:ext cx="3402112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significant progress has been made, there are still many open challenges and opportunities for further research and development.</a:t>
            </a:r>
            <a:endParaRPr lang="en-US" sz="1458" dirty="0"/>
          </a:p>
        </p:txBody>
      </p:sp>
      <p:sp>
        <p:nvSpPr>
          <p:cNvPr id="12" name="Shape 9"/>
          <p:cNvSpPr/>
          <p:nvPr/>
        </p:nvSpPr>
        <p:spPr>
          <a:xfrm>
            <a:off x="694333" y="4245869"/>
            <a:ext cx="7755334" cy="1375668"/>
          </a:xfrm>
          <a:prstGeom prst="roundRect">
            <a:avLst>
              <a:gd name="adj" fmla="val 605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85825" y="4437360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Exciting Future</a:t>
            </a:r>
            <a:endParaRPr lang="en-US" sz="1822" dirty="0"/>
          </a:p>
        </p:txBody>
      </p:sp>
      <p:sp>
        <p:nvSpPr>
          <p:cNvPr id="14" name="Text 11"/>
          <p:cNvSpPr/>
          <p:nvPr/>
        </p:nvSpPr>
        <p:spPr>
          <a:xfrm>
            <a:off x="885825" y="4837708"/>
            <a:ext cx="7372350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future of image captioning holds the promise of more intelligent, context-aware, and user-centric applications that can enhance our interaction with visual content.</a:t>
            </a:r>
            <a:endParaRPr lang="en-US" sz="1458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2706912-9410-47C2-A8E2-95DDEEE07208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</TotalTime>
  <Words>657</Words>
  <Application>Microsoft Office PowerPoint</Application>
  <PresentationFormat>Widescreen</PresentationFormat>
  <Paragraphs>82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Century Gothic</vt:lpstr>
      <vt:lpstr>Inter</vt:lpstr>
      <vt:lpstr>Nunito</vt:lpstr>
      <vt:lpstr>PT Sans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shanmukha vinay</dc:creator>
  <cp:lastModifiedBy>shanmukha vinay</cp:lastModifiedBy>
  <cp:revision>1</cp:revision>
  <dcterms:created xsi:type="dcterms:W3CDTF">2024-03-28T08:18:09Z</dcterms:created>
  <dcterms:modified xsi:type="dcterms:W3CDTF">2024-03-29T03:48:38Z</dcterms:modified>
</cp:coreProperties>
</file>